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7" r:id="rId3"/>
    <p:sldId id="290" r:id="rId4"/>
    <p:sldId id="258" r:id="rId5"/>
    <p:sldId id="292" r:id="rId6"/>
    <p:sldId id="262" r:id="rId7"/>
    <p:sldId id="264" r:id="rId8"/>
    <p:sldId id="265" r:id="rId9"/>
    <p:sldId id="269" r:id="rId10"/>
    <p:sldId id="268" r:id="rId11"/>
    <p:sldId id="266" r:id="rId12"/>
    <p:sldId id="267" r:id="rId13"/>
    <p:sldId id="274" r:id="rId14"/>
    <p:sldId id="273" r:id="rId15"/>
    <p:sldId id="272" r:id="rId16"/>
    <p:sldId id="271" r:id="rId17"/>
    <p:sldId id="277" r:id="rId18"/>
    <p:sldId id="276" r:id="rId19"/>
    <p:sldId id="275" r:id="rId20"/>
    <p:sldId id="263" r:id="rId21"/>
    <p:sldId id="279" r:id="rId22"/>
    <p:sldId id="280" r:id="rId23"/>
    <p:sldId id="282" r:id="rId24"/>
    <p:sldId id="285" r:id="rId25"/>
    <p:sldId id="284" r:id="rId26"/>
    <p:sldId id="283" r:id="rId27"/>
    <p:sldId id="281" r:id="rId28"/>
    <p:sldId id="286" r:id="rId29"/>
    <p:sldId id="287" r:id="rId30"/>
    <p:sldId id="288" r:id="rId31"/>
    <p:sldId id="299" r:id="rId32"/>
    <p:sldId id="300" r:id="rId33"/>
    <p:sldId id="289" r:id="rId34"/>
    <p:sldId id="278" r:id="rId35"/>
    <p:sldId id="259" r:id="rId36"/>
    <p:sldId id="294" r:id="rId37"/>
    <p:sldId id="295" r:id="rId38"/>
    <p:sldId id="296" r:id="rId39"/>
    <p:sldId id="297" r:id="rId40"/>
    <p:sldId id="298" r:id="rId41"/>
    <p:sldId id="260" r:id="rId42"/>
    <p:sldId id="261" r:id="rId43"/>
    <p:sldId id="305" r:id="rId44"/>
    <p:sldId id="304" r:id="rId45"/>
    <p:sldId id="303" r:id="rId46"/>
    <p:sldId id="302" r:id="rId47"/>
    <p:sldId id="301" r:id="rId48"/>
    <p:sldId id="306" r:id="rId49"/>
    <p:sldId id="307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6CD67-33AB-4AE5-A526-23BE855CD82A}" v="413" dt="2021-08-27T12:54:40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=""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7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=""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=""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4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2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7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3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=""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4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40" r:id="rId7"/>
    <p:sldLayoutId id="2147483841" r:id="rId8"/>
    <p:sldLayoutId id="2147483842" r:id="rId9"/>
    <p:sldLayoutId id="2147483843" r:id="rId10"/>
    <p:sldLayoutId id="2147483845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="" xmlns:a16="http://schemas.microsoft.com/office/drawing/2014/main" id="{657F69E0-C4B0-4BEC-A689-4F8D877F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m passeio de pedra no campo de grama com o céu">
            <a:extLst>
              <a:ext uri="{FF2B5EF4-FFF2-40B4-BE49-F238E27FC236}">
                <a16:creationId xmlns="" xmlns:a16="http://schemas.microsoft.com/office/drawing/2014/main" id="{04415CFA-BDE3-4828-A91F-4404E1465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4536" r="-1" b="10445"/>
          <a:stretch/>
        </p:blipFill>
        <p:spPr>
          <a:xfrm>
            <a:off x="21" y="10"/>
            <a:ext cx="12188931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4695" y="1203695"/>
            <a:ext cx="9899561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7200" dirty="0">
                <a:latin typeface="Berlin Sans FB Demi" panose="020E0802020502020306" pitchFamily="34" charset="0"/>
              </a:rPr>
              <a:t>Descarte o lixo eletrônico corretamente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3200" dirty="0">
                <a:latin typeface="Berlin Sans FB Demi" panose="020E0802020502020306" pitchFamily="34" charset="0"/>
              </a:rPr>
              <a:t>Curso Técnico em Redes de Computadores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="" xmlns:a16="http://schemas.microsoft.com/office/drawing/2014/main" id="{9F6380B4-6A1C-481E-8408-B4E6C75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ensound-ukule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5" y="61356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/>
    </mc:Choice>
    <mc:Fallback xmlns=""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488567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8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000953" y="3468090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299728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2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609445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5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874916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1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2273122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239110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2951548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357097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4352645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678CC48C-9275-4EFA-9B84-8E818500B9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Criança em pé na grama&#10;&#10;Descrição gerada automaticamente">
            <a:extLst>
              <a:ext uri="{FF2B5EF4-FFF2-40B4-BE49-F238E27FC236}">
                <a16:creationId xmlns="" xmlns:a16="http://schemas.microsoft.com/office/drawing/2014/main" id="{921F3C8F-8FDE-4746-8A3C-BCC169129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327" r="-1" b="21403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A324144-E9CF-4B12-A53E-FAC0D281D8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6CB3D89-73D3-4FDE-B2D2-9A7C05BC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45537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Colabore</a:t>
            </a:r>
            <a:r>
              <a:rPr lang="en-US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e </a:t>
            </a:r>
            <a:r>
              <a:rPr lang="en-US" sz="6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faça</a:t>
            </a:r>
            <a:r>
              <a:rPr lang="en-US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 </a:t>
            </a:r>
            <a:r>
              <a:rPr lang="en-US" sz="6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sua</a:t>
            </a:r>
            <a:r>
              <a:rPr lang="en-US" sz="6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parte!</a:t>
            </a:r>
          </a:p>
        </p:txBody>
      </p:sp>
      <p:pic>
        <p:nvPicPr>
          <p:cNvPr id="5" name="bensound-ukulele">
            <a:hlinkClick r:id="" action="ppaction://media"/>
            <a:extLst>
              <a:ext uri="{FF2B5EF4-FFF2-40B4-BE49-F238E27FC236}">
                <a16:creationId xmlns="" xmlns:a16="http://schemas.microsoft.com/office/drawing/2014/main" id="{BA335AAA-166E-48AF-8514-CD4A17239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7" y="6716220"/>
            <a:ext cx="217871" cy="1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467710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8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4839341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7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5429277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5434780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0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585697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7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6166695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6448024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7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7375302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8541185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8997624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729" y="0"/>
            <a:ext cx="12191999" cy="686015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72" y="0"/>
            <a:ext cx="5250426" cy="696123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622889" y="3790334"/>
            <a:ext cx="33773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Trabalhando juntos fica mais fácil .</a:t>
            </a:r>
            <a:endParaRPr lang="pt-BR" sz="4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9588322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9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016350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2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0886180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15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677" y="3337490"/>
            <a:ext cx="5029498" cy="3800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</p:pic>
      <p:sp>
        <p:nvSpPr>
          <p:cNvPr id="5" name="CaixaDeTexto 4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3172179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1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91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b="1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0552" y="839165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30" y="1745107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567" y="1168517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957" y="-94209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3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0">
            <a:extLst>
              <a:ext uri="{FF2B5EF4-FFF2-40B4-BE49-F238E27FC236}">
                <a16:creationId xmlns="" xmlns:a16="http://schemas.microsoft.com/office/drawing/2014/main" id="{678CC48C-9275-4EFA-9B84-8E818500B9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E4699CB5-AD98-4ABB-B7CF-BF32593A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="" xmlns:a16="http://schemas.microsoft.com/office/drawing/2014/main" id="{0A324144-E9CF-4B12-A53E-FAC0D281D8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61EF870-2D46-4A6D-A21D-7B91EE41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94" y="4971127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Leve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seus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aparelhos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até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a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loja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onde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os</a:t>
            </a:r>
            <a:r>
              <a:rPr lang="en-US" sz="6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comprou</a:t>
            </a:r>
            <a:endParaRPr lang="en-US" sz="6000" b="1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9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="" xmlns:a16="http://schemas.microsoft.com/office/drawing/2014/main" id="{168AB93A-48BC-4C25-A3AD-C17B5A682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2">
            <a:extLst>
              <a:ext uri="{FF2B5EF4-FFF2-40B4-BE49-F238E27FC236}">
                <a16:creationId xmlns="" xmlns:a16="http://schemas.microsoft.com/office/drawing/2014/main" id="{AF4AE179-A75B-4007-B5FA-8139ACF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5DB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71B0FF-6087-4709-94E6-77F4554C6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003" y="2569951"/>
            <a:ext cx="3971495" cy="186674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Assim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você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ajuda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o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meio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Berlin Sans FB Demi" panose="020E0802020502020306" pitchFamily="34" charset="0"/>
              </a:rPr>
              <a:t>ambiente</a:t>
            </a:r>
            <a:r>
              <a:rPr lang="en-US" sz="4800" dirty="0">
                <a:solidFill>
                  <a:srgbClr val="FFFFFF"/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="" xmlns:a16="http://schemas.microsoft.com/office/drawing/2014/main" id="{3FCFB1DE-0B7E-48CC-BA90-B2AB0889F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5DBF5"/>
          </a:solidFill>
          <a:ln w="38100" cap="rnd">
            <a:solidFill>
              <a:srgbClr val="15DBF5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relógio, lego&#10;&#10;Descrição gerada automaticamente">
            <a:extLst>
              <a:ext uri="{FF2B5EF4-FFF2-40B4-BE49-F238E27FC236}">
                <a16:creationId xmlns="" xmlns:a16="http://schemas.microsoft.com/office/drawing/2014/main" id="{15BD6AA2-4A77-4A05-B861-FBBF6F7B8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94209"/>
            <a:ext cx="5448327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DA381740-063A-41A4-836D-85D14980EE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" name="Rectangle 10">
            <a:extLst>
              <a:ext uri="{FF2B5EF4-FFF2-40B4-BE49-F238E27FC236}">
                <a16:creationId xmlns="" xmlns:a16="http://schemas.microsoft.com/office/drawing/2014/main" id="{657F69E0-C4B0-4BEC-A689-4F8D877F05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="" xmlns:a16="http://schemas.microsoft.com/office/drawing/2014/main" id="{B6637BB4-1B4E-4AF2-B235-F19FB19C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25"/>
          <a:stretch/>
        </p:blipFill>
        <p:spPr>
          <a:xfrm>
            <a:off x="-65670" y="39424"/>
            <a:ext cx="12188930" cy="6857990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="" xmlns:a16="http://schemas.microsoft.com/office/drawing/2014/main" id="{8F51725E-A483-43B2-A6F2-C44F502FE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5D896A2-3695-408C-9885-9BA09D9B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17" y="3447777"/>
            <a:ext cx="3963844" cy="26034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DESCARTE NO LUGAR CORRETO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9F6380B4-6A1C-481E-8408-B4E6C75B9B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49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3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6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9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64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85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9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="" xmlns:a16="http://schemas.microsoft.com/office/drawing/2014/main" id="{A7C5F937-FDA4-49FD-A135-03738460F6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3">
            <a:extLst>
              <a:ext uri="{FF2B5EF4-FFF2-40B4-BE49-F238E27FC236}">
                <a16:creationId xmlns="" xmlns:a16="http://schemas.microsoft.com/office/drawing/2014/main" id="{F515E37C-522A-423F-B958-36BF661414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E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8B5BEAA-4A59-40A8-BC0F-E936C2D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latin typeface="Berlin Sans FB Demi" panose="020E0802020502020306" pitchFamily="34" charset="0"/>
              </a:rPr>
              <a:t>JUNTOS PODEMOS TORNAR O MUNDO MELHOR!</a:t>
            </a:r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="" xmlns:a16="http://schemas.microsoft.com/office/drawing/2014/main" id="{395E6B10-4E4A-437F-9195-4AD5DD9A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1" r="-3" b="3719"/>
          <a:stretch/>
        </p:blipFill>
        <p:spPr>
          <a:xfrm>
            <a:off x="6" y="1"/>
            <a:ext cx="6005375" cy="419628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Imagem 4" descr="Criança sorrindo com camisa verde&#10;&#10;Descrição gerada automaticamente">
            <a:extLst>
              <a:ext uri="{FF2B5EF4-FFF2-40B4-BE49-F238E27FC236}">
                <a16:creationId xmlns="" xmlns:a16="http://schemas.microsoft.com/office/drawing/2014/main" id="{485542A2-BCF6-4FC1-9408-8322E4D2F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394" r="-2" b="12891"/>
          <a:stretch/>
        </p:blipFill>
        <p:spPr>
          <a:xfrm>
            <a:off x="6185045" y="-1"/>
            <a:ext cx="6006950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9" name="Rectangle 22">
            <a:extLst>
              <a:ext uri="{FF2B5EF4-FFF2-40B4-BE49-F238E27FC236}">
                <a16:creationId xmlns="" xmlns:a16="http://schemas.microsoft.com/office/drawing/2014/main" id="{535742DD-1B16-4E9D-B715-0D74B4574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4925">
            <a:solidFill>
              <a:schemeClr val="tx1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1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38" y="0"/>
            <a:ext cx="12295238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52" y="130429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-381588" y="3562793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9" name="CaixaDeTexto 8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7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-160362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CaixaDeTexto 5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4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05109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278" y="-145369"/>
            <a:ext cx="13119278" cy="74163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-1589" t="-351" r="1589" b="351"/>
          <a:stretch/>
        </p:blipFill>
        <p:spPr>
          <a:xfrm>
            <a:off x="193599" y="3598691"/>
            <a:ext cx="4816698" cy="36722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" name="CaixaDeTexto 3"/>
          <p:cNvSpPr txBox="1"/>
          <p:nvPr/>
        </p:nvSpPr>
        <p:spPr>
          <a:xfrm>
            <a:off x="1592826" y="752167"/>
            <a:ext cx="7683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Depois o fabricante levará os produtos para centro de coleta. </a:t>
            </a:r>
            <a:endParaRPr lang="pt-BR" sz="5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62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457</Words>
  <Application>Microsoft Office PowerPoint</Application>
  <PresentationFormat>Widescreen</PresentationFormat>
  <Paragraphs>49</Paragraphs>
  <Slides>49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Berlin Sans FB Demi</vt:lpstr>
      <vt:lpstr>The Hand Bold</vt:lpstr>
      <vt:lpstr>The Serif Hand Black</vt:lpstr>
      <vt:lpstr>SketchyVTI</vt:lpstr>
      <vt:lpstr>Descarte o lixo eletrônico corretamente</vt:lpstr>
      <vt:lpstr>Colabore e faça a sua parte!</vt:lpstr>
      <vt:lpstr>Apresentação do PowerPoint</vt:lpstr>
      <vt:lpstr>Leve seus aparelhos até a loja onde os comprou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Assim, você ajuda o meio ambiente.</vt:lpstr>
      <vt:lpstr>Assim, você ajuda o meio ambiente.</vt:lpstr>
      <vt:lpstr>Assim, você ajuda o meio ambiente.</vt:lpstr>
      <vt:lpstr>Assim, você ajuda o meio ambiente.</vt:lpstr>
      <vt:lpstr>Assim, você ajuda o meio ambiente.</vt:lpstr>
      <vt:lpstr>Assim, você ajuda o meio ambiente.</vt:lpstr>
      <vt:lpstr>DESCARTE NO LUGAR CORRETO!</vt:lpstr>
      <vt:lpstr>JUNTOS PODEMOS TORNAR O MUNDO MELHOR!</vt:lpstr>
      <vt:lpstr>JUNTOS PODEMOS TORNAR O MUNDO MELHOR!</vt:lpstr>
      <vt:lpstr>JUNTOS PODEMOS TORNAR O MUNDO MELHOR!</vt:lpstr>
      <vt:lpstr>JUNTOS PODEMOS TORNAR O MUNDO MELHOR!</vt:lpstr>
      <vt:lpstr>JUNTOS PODEMOS TORNAR O MUNDO MELHOR!</vt:lpstr>
      <vt:lpstr>JUNTOS PODEMOS TORNAR O MUNDO MELHOR!</vt:lpstr>
      <vt:lpstr>JUNTOS PODEMOS TORNAR O MUNDO MELHOR!</vt:lpstr>
      <vt:lpstr>JUNTOS PODEMOS TORNAR O MUNDO MELHOR!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sanay</dc:creator>
  <cp:lastModifiedBy>sanay ferreira</cp:lastModifiedBy>
  <cp:revision>126</cp:revision>
  <dcterms:created xsi:type="dcterms:W3CDTF">2012-07-30T23:50:35Z</dcterms:created>
  <dcterms:modified xsi:type="dcterms:W3CDTF">2021-08-30T23:16:28Z</dcterms:modified>
</cp:coreProperties>
</file>